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86" r:id="rId4"/>
    <p:sldId id="265" r:id="rId5"/>
    <p:sldId id="260" r:id="rId6"/>
    <p:sldId id="285" r:id="rId7"/>
    <p:sldId id="283" r:id="rId8"/>
    <p:sldId id="287" r:id="rId9"/>
    <p:sldId id="288" r:id="rId10"/>
    <p:sldId id="28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Thomasee" initials="DT" lastIdx="1" clrIdx="0">
    <p:extLst>
      <p:ext uri="{19B8F6BF-5375-455C-9EA6-DF929625EA0E}">
        <p15:presenceInfo xmlns:p15="http://schemas.microsoft.com/office/powerpoint/2012/main" userId="S-1-5-21-916184457-3599747890-3927210705-3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4660"/>
  </p:normalViewPr>
  <p:slideViewPr>
    <p:cSldViewPr>
      <p:cViewPr varScale="1">
        <p:scale>
          <a:sx n="100" d="100"/>
          <a:sy n="100" d="100"/>
        </p:scale>
        <p:origin x="198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7337-C797-47BB-812B-6892EE57FD4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BD60-AB43-44AE-996E-BC1CFB4FD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39D7-357B-4D13-A128-39E369C40E5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A0E9-8D24-45C4-A5E6-C42F08A6D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D897-2492-4541-8625-80ACF342992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rdersr@nsul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Fuel%20Trac%20Card%20User%20Agreement.pdf" TargetMode="External"/><Relationship Id="rId4" Type="http://schemas.openxmlformats.org/officeDocument/2006/relationships/hyperlink" Target="https://www.nsula.edu/wp-content/uploads/Fuel-Trac-Training1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hs.nsula.edu/driver-s-safety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977641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" y="369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FuelTrac</a:t>
            </a:r>
            <a:r>
              <a:rPr lang="en-US" sz="4000" b="1" dirty="0"/>
              <a:t> Credit Card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895600"/>
            <a:ext cx="3429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The </a:t>
            </a:r>
            <a:r>
              <a:rPr lang="en-US" sz="2400" i="1" dirty="0" err="1"/>
              <a:t>FuelTrac</a:t>
            </a:r>
            <a:r>
              <a:rPr lang="en-US" sz="2400" i="1" dirty="0"/>
              <a:t> credit card may </a:t>
            </a:r>
            <a:r>
              <a:rPr lang="en-US" sz="2400" i="1" u="sng" dirty="0"/>
              <a:t>ONLY</a:t>
            </a:r>
            <a:r>
              <a:rPr lang="en-US" sz="2400" i="1" dirty="0"/>
              <a:t> be used for State owned Vehicles or those leased through the </a:t>
            </a:r>
            <a:r>
              <a:rPr lang="en-US" sz="2400" i="1" u="sng" dirty="0"/>
              <a:t>State Enterprise Contract</a:t>
            </a:r>
            <a:r>
              <a:rPr lang="en-US" sz="2400" i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5723990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Northwestern State Office of Motor Pool:  </a:t>
            </a:r>
            <a:r>
              <a:rPr lang="en-US" i="1" dirty="0"/>
              <a:t>318-357-5296</a:t>
            </a:r>
          </a:p>
          <a:p>
            <a:pPr algn="ctr"/>
            <a:r>
              <a:rPr lang="en-US" i="1" dirty="0">
                <a:hlinkClick r:id="rId3"/>
              </a:rPr>
              <a:t>bordersr@nsula.edu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16818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Administered by Northwestern State Office of Motor Pool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294"/>
            <a:ext cx="9144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FuelTrac</a:t>
            </a:r>
            <a:r>
              <a:rPr lang="en-US" dirty="0"/>
              <a:t> Card User Agreement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2" y="1417638"/>
            <a:ext cx="3602935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" y="0"/>
            <a:ext cx="9144793" cy="33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1680" y="1421992"/>
            <a:ext cx="4603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receiving a PIN for the </a:t>
            </a:r>
            <a:r>
              <a:rPr lang="en-US" dirty="0" err="1"/>
              <a:t>FuelTrac</a:t>
            </a:r>
            <a:r>
              <a:rPr lang="en-US" dirty="0"/>
              <a:t> Card, this form is to be printed, completed, signed by Supervisor and delivered to Motor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Inability to adhere to guidelines will result in PIN deactivation.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NO circumstances is any grade of fuel other than regular unleaded to be used to fuel any vehicle unless indicated by the manufacturer of the vehicle.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Click here to download and print form</a:t>
            </a:r>
            <a:endParaRPr lang="en-US" dirty="0">
              <a:hlinkClick r:id="rId5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05643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99" y="1066800"/>
            <a:ext cx="7924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Fuel cards are issued to vehicles and gas receptacles.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PIN is issued to an employee authorized to drive on University business.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obtain a PIN: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Become or be an authorized driver </a:t>
            </a:r>
            <a:r>
              <a:rPr lang="en-US" sz="1400" dirty="0"/>
              <a:t>(guidance provided in this presentation);</a:t>
            </a:r>
          </a:p>
          <a:p>
            <a:pPr lvl="1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the </a:t>
            </a:r>
            <a:r>
              <a:rPr lang="en-US" sz="2400" dirty="0" err="1"/>
              <a:t>FuelTrac</a:t>
            </a:r>
            <a:r>
              <a:rPr lang="en-US" sz="2400" dirty="0"/>
              <a:t> Card User Agreement </a:t>
            </a:r>
            <a:r>
              <a:rPr lang="en-US" sz="1400" dirty="0"/>
              <a:t>(at the end of this presentation); </a:t>
            </a:r>
            <a:r>
              <a:rPr lang="en-US" dirty="0"/>
              <a:t>and</a:t>
            </a:r>
          </a:p>
          <a:p>
            <a:pPr lvl="1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Bring valid drivers license and completed form to the Office of Motor Pool </a:t>
            </a:r>
            <a:r>
              <a:rPr lang="en-US" sz="1400" dirty="0"/>
              <a:t>(located in South Hall – </a:t>
            </a:r>
            <a:r>
              <a:rPr lang="en-US" sz="1400"/>
              <a:t>Second Floor).</a:t>
            </a:r>
            <a:endParaRPr lang="en-US" sz="1400" dirty="0"/>
          </a:p>
          <a:p>
            <a:r>
              <a:rPr lang="en-US" sz="1600" dirty="0"/>
              <a:t>	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a PIN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Pool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Drivers are not assigned a PIN;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Use PIN accompanying card and attached to keys;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Must be authorized to drive for University business</a:t>
            </a:r>
            <a:r>
              <a:rPr lang="en-US" sz="2200" dirty="0"/>
              <a:t>(guidance provided in this presentation);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Complete a Trip Ticket </a:t>
            </a:r>
            <a:r>
              <a:rPr lang="en-US" sz="2200" dirty="0"/>
              <a:t>(received with keys) </a:t>
            </a:r>
            <a:r>
              <a:rPr lang="en-US" sz="3400" dirty="0"/>
              <a:t>and MV-3 form </a:t>
            </a:r>
            <a:r>
              <a:rPr lang="en-US" sz="2200" dirty="0"/>
              <a:t>(if in vehicle-guidance provided in this presentation);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Must adhere to </a:t>
            </a:r>
            <a:r>
              <a:rPr lang="en-US" sz="3400" dirty="0" err="1"/>
              <a:t>FuelTrac</a:t>
            </a:r>
            <a:r>
              <a:rPr lang="en-US" sz="3400" dirty="0"/>
              <a:t> Card User Agreement guidelines on reverse side of Trip Ticket; and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Attach fuel purchase receipts to Trip Ticket upon return and delivery to University Police Dispatch.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91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5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3189"/>
            <a:ext cx="4581490" cy="466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838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Brochure for card use is located in the glove compartment for all Motor Pool vehicles.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162800" cy="8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86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148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7232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Fueling the Vehicle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371600"/>
            <a:ext cx="4343400" cy="4739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Always</a:t>
            </a:r>
            <a:r>
              <a:rPr lang="en-US" sz="2000" dirty="0"/>
              <a:t> pay at the pump, unless store requires inside purchase.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Swipe card;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</a:t>
            </a:r>
            <a:r>
              <a:rPr lang="en-US" sz="2000" b="1" u="sng" dirty="0"/>
              <a:t>regular unleaded only</a:t>
            </a:r>
            <a:r>
              <a:rPr lang="en-US" sz="2000" dirty="0"/>
              <a:t>;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prompted: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Enter PIN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Enter actual odometer reading at the time of fuel purchase;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Fuel Vehicle; and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receipt to be attached to Trip Ticket or MV-3 for on campus vehicles.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3733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3 unsuccessful attempts to enter PIN, the card will be locked and you will need to call Motor Pool.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Gas Containers/Tanks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FuelTrac</a:t>
            </a:r>
            <a:r>
              <a:rPr lang="en-US" sz="2000" dirty="0"/>
              <a:t> cards are issued to specific departments and assigned to receptacles for the purpose of fueling University equipment.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Authorized users are required to use their PIN for these purchases.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record any numbers as an odometer reading.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Diesel card  may only be used to purchase diesel.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can/tank card may be used to purchase regular unleaded and Supreme.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Supreme may only be purchased for small equipment that requires high octane fuel.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Cards assigned to Gas Containers/Tanks may not be used to fuel vehicles.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Off-road vehicles (golf carts, mules, ATVs, mowers, etc.) may not be driven off campus to be fueled. 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Purchases for Gas Containers/Tanks are not recorded on MV-3 forms.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an Authorized Driver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1" y="1600200"/>
            <a:ext cx="739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the Driver Safety policy at </a:t>
            </a:r>
            <a:r>
              <a:rPr lang="en-US" sz="2000" dirty="0">
                <a:hlinkClick r:id="rId2"/>
              </a:rPr>
              <a:t>http://ehs.nsula.edu/driver-s-safety/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Driver Safety training online per policy instructions.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a DA-2054 (Driver Authorization Form) per policy instructions and submit to the Safety Coordinator via campus mail or hand deliver to the Physical Plant.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Motor Pool will be notified when driver becomes authorized to drive for University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MV-3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335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699" y="12192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MV-3 is the Daily Vehicle 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day a vehicle is in use, enter the date, ending odometer reading and mileage calculation.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initials of driver in the applicable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location or activity for mileage used; if on campus only, record “campus use.”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purchases of fuel on date of purchase to include gallons and fuel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Attached fuel purchase receipts to MV-3.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end of month, calculate total mileage, gallons of fuel purchased and total fuel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MV-3 with itemized fuel purchase transaction report received from Motor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Supervisor with completed MV-3 and itemized report for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Supervisor must sign as an indication that all information is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Errors are to be investigated and noted on reports or on memo attached to report and provided to Motor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Provide Motor Pool with completed reports by the 3</a:t>
            </a:r>
            <a:r>
              <a:rPr lang="en-US" b="1" baseline="30000" dirty="0"/>
              <a:t>rd</a:t>
            </a:r>
            <a:r>
              <a:rPr lang="en-US" b="1" dirty="0"/>
              <a:t> working day of the following month.</a:t>
            </a:r>
          </a:p>
        </p:txBody>
      </p:sp>
    </p:spTree>
    <p:extLst>
      <p:ext uri="{BB962C8B-B14F-4D97-AF65-F5344CB8AC3E}">
        <p14:creationId xmlns:p14="http://schemas.microsoft.com/office/powerpoint/2010/main" val="377661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MV-3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290"/>
            <a:ext cx="9144793" cy="33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43" y="129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or repairs are to be recorded on back of the Daily Vehicle Log, with the cost carried to the front in the respective box and date.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MV-3 are assigned to specific vehicles and should not be used for multiple vehicles.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trip may include more than one location, but will not include more than one day.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Whenever the driver changes, it is the end of one trip and the beginning of another.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on the MV-3 must be legible.  If an error is made, make a single strike through the error and write the correct information in the next available space.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the correct mileage at the end of a trip and do not record trips out of chronological order.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1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12816</TotalTime>
  <Words>905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Obtaining a PIN</vt:lpstr>
      <vt:lpstr>Motor Pool Vehicles</vt:lpstr>
      <vt:lpstr>PowerPoint Presentation</vt:lpstr>
      <vt:lpstr>PowerPoint Presentation</vt:lpstr>
      <vt:lpstr>Filling Gas Containers/Tanks</vt:lpstr>
      <vt:lpstr>Becoming an Authorized Driver</vt:lpstr>
      <vt:lpstr>Completing the MV-3</vt:lpstr>
      <vt:lpstr>Additional MV-3 Information</vt:lpstr>
      <vt:lpstr>FuelTrac Card User Agreement</vt:lpstr>
    </vt:vector>
  </TitlesOfParts>
  <Company>Louisiana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</dc:creator>
  <cp:lastModifiedBy>Melinda G. Parrie</cp:lastModifiedBy>
  <cp:revision>89</cp:revision>
  <cp:lastPrinted>2016-04-29T15:12:53Z</cp:lastPrinted>
  <dcterms:created xsi:type="dcterms:W3CDTF">2011-07-28T15:58:57Z</dcterms:created>
  <dcterms:modified xsi:type="dcterms:W3CDTF">2020-06-16T19:09:45Z</dcterms:modified>
</cp:coreProperties>
</file>